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569" r:id="rId2"/>
    <p:sldId id="570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3" r:id="rId13"/>
    <p:sldId id="600" r:id="rId14"/>
    <p:sldId id="602" r:id="rId15"/>
  </p:sldIdLst>
  <p:sldSz cx="9144000" cy="6858000" type="screen4x3"/>
  <p:notesSz cx="9144000" cy="6858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FF9900"/>
    <a:srgbClr val="2A94C2"/>
    <a:srgbClr val="008000"/>
    <a:srgbClr val="E46C0A"/>
    <a:srgbClr val="00B0C7"/>
    <a:srgbClr val="66819F"/>
    <a:srgbClr val="8CB1BC"/>
    <a:srgbClr val="E0E8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657" autoAdjust="0"/>
  </p:normalViewPr>
  <p:slideViewPr>
    <p:cSldViewPr showGuides="1">
      <p:cViewPr varScale="1">
        <p:scale>
          <a:sx n="75" d="100"/>
          <a:sy n="75" d="100"/>
        </p:scale>
        <p:origin x="-660" y="-90"/>
      </p:cViewPr>
      <p:guideLst>
        <p:guide orient="horz" pos="255"/>
        <p:guide orient="horz" pos="4065"/>
        <p:guide orient="horz" pos="346"/>
        <p:guide orient="horz" pos="709"/>
        <p:guide orient="horz" pos="799"/>
        <p:guide orient="horz" pos="2529"/>
        <p:guide orient="horz" pos="1570"/>
        <p:guide pos="300"/>
        <p:guide pos="5517"/>
        <p:guide pos="1916"/>
        <p:guide pos="158"/>
      </p:guideLst>
    </p:cSldViewPr>
  </p:slideViewPr>
  <p:outlineViewPr>
    <p:cViewPr>
      <p:scale>
        <a:sx n="33" d="100"/>
        <a:sy n="33" d="100"/>
      </p:scale>
      <p:origin x="0" y="23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86B637B-D51C-4743-A24D-A43E7137F555}" type="datetimeFigureOut">
              <a:rPr lang="ko-KR" altLang="en-US"/>
              <a:pPr>
                <a:defRPr/>
              </a:pPr>
              <a:t>2014-07-27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29CCF6A-E535-42DE-8EF3-8C019A7686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7423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디자인관리\PPT\way-t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CE13-88FD-4F58-8FCE-046752CE67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1942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268413"/>
            <a:ext cx="4041775" cy="6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1928802"/>
            <a:ext cx="4041775" cy="1942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F791-9D5E-4769-A27E-27777BC3E4E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6"/>
            <a:ext cx="8291513" cy="94614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316" y="2285992"/>
            <a:ext cx="4105275" cy="32861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313" y="5786455"/>
            <a:ext cx="8280400" cy="666734"/>
          </a:xfrm>
        </p:spPr>
        <p:txBody>
          <a:bodyPr anchor="b">
            <a:normAutofit/>
          </a:bodyPr>
          <a:lstStyle>
            <a:lvl1pPr marL="88900" indent="-88900">
              <a:buFont typeface="Arial" pitchFamily="34" charset="0"/>
              <a:buChar char="•"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내용 개체 틀 3"/>
          <p:cNvSpPr>
            <a:spLocks noGrp="1"/>
          </p:cNvSpPr>
          <p:nvPr>
            <p:ph sz="half" idx="14"/>
          </p:nvPr>
        </p:nvSpPr>
        <p:spPr>
          <a:xfrm>
            <a:off x="4643441" y="2285992"/>
            <a:ext cx="4105275" cy="32861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43BF-AC62-4A37-A590-81572FF2F16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6"/>
            <a:ext cx="8291513" cy="94614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316" y="2285992"/>
            <a:ext cx="4105275" cy="2643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내용 개체 틀 3"/>
          <p:cNvSpPr>
            <a:spLocks noGrp="1"/>
          </p:cNvSpPr>
          <p:nvPr>
            <p:ph sz="half" idx="14"/>
          </p:nvPr>
        </p:nvSpPr>
        <p:spPr>
          <a:xfrm>
            <a:off x="4643441" y="2285992"/>
            <a:ext cx="4105275" cy="41671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내용 개체 틀 3"/>
          <p:cNvSpPr>
            <a:spLocks noGrp="1"/>
          </p:cNvSpPr>
          <p:nvPr>
            <p:ph sz="half" idx="15"/>
          </p:nvPr>
        </p:nvSpPr>
        <p:spPr>
          <a:xfrm>
            <a:off x="468316" y="5072074"/>
            <a:ext cx="4105275" cy="1381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E63F-38CF-4C42-8F15-576B8C7CE7E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6"/>
            <a:ext cx="8291513" cy="94614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285992"/>
            <a:ext cx="2686040" cy="32861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313" y="5786455"/>
            <a:ext cx="8280400" cy="666734"/>
          </a:xfrm>
        </p:spPr>
        <p:txBody>
          <a:bodyPr anchor="b">
            <a:normAutofit/>
          </a:bodyPr>
          <a:lstStyle>
            <a:lvl1pPr marL="88900" indent="-88900">
              <a:buFont typeface="Arial" pitchFamily="34" charset="0"/>
              <a:buChar char="•"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내용 개체 틀 3"/>
          <p:cNvSpPr>
            <a:spLocks noGrp="1"/>
          </p:cNvSpPr>
          <p:nvPr>
            <p:ph sz="half" idx="13"/>
          </p:nvPr>
        </p:nvSpPr>
        <p:spPr>
          <a:xfrm>
            <a:off x="3259936" y="2285992"/>
            <a:ext cx="2686040" cy="32861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내용 개체 틀 3"/>
          <p:cNvSpPr>
            <a:spLocks noGrp="1"/>
          </p:cNvSpPr>
          <p:nvPr>
            <p:ph sz="half" idx="14"/>
          </p:nvPr>
        </p:nvSpPr>
        <p:spPr>
          <a:xfrm>
            <a:off x="6062676" y="2285992"/>
            <a:ext cx="2686040" cy="32861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2277-702A-4BDF-9CE9-6BE33DBC683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000240"/>
            <a:ext cx="2686040" cy="2786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내용 개체 틀 3"/>
          <p:cNvSpPr>
            <a:spLocks noGrp="1"/>
          </p:cNvSpPr>
          <p:nvPr>
            <p:ph sz="half" idx="13"/>
          </p:nvPr>
        </p:nvSpPr>
        <p:spPr>
          <a:xfrm>
            <a:off x="3259936" y="2000240"/>
            <a:ext cx="2686040" cy="2786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내용 개체 틀 3"/>
          <p:cNvSpPr>
            <a:spLocks noGrp="1"/>
          </p:cNvSpPr>
          <p:nvPr>
            <p:ph sz="half" idx="14"/>
          </p:nvPr>
        </p:nvSpPr>
        <p:spPr>
          <a:xfrm>
            <a:off x="6062676" y="2000240"/>
            <a:ext cx="2686040" cy="2786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내용 개체 틀 3"/>
          <p:cNvSpPr>
            <a:spLocks noGrp="1"/>
          </p:cNvSpPr>
          <p:nvPr>
            <p:ph sz="half" idx="15"/>
          </p:nvPr>
        </p:nvSpPr>
        <p:spPr>
          <a:xfrm>
            <a:off x="457202" y="1268419"/>
            <a:ext cx="2686040" cy="588951"/>
          </a:xfrm>
        </p:spPr>
        <p:txBody>
          <a:bodyPr anchor="ctr"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2" name="내용 개체 틀 3"/>
          <p:cNvSpPr>
            <a:spLocks noGrp="1"/>
          </p:cNvSpPr>
          <p:nvPr>
            <p:ph sz="half" idx="16"/>
          </p:nvPr>
        </p:nvSpPr>
        <p:spPr>
          <a:xfrm>
            <a:off x="3259936" y="1268419"/>
            <a:ext cx="2686040" cy="588951"/>
          </a:xfrm>
        </p:spPr>
        <p:txBody>
          <a:bodyPr anchor="ctr"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3" name="내용 개체 틀 3"/>
          <p:cNvSpPr>
            <a:spLocks noGrp="1"/>
          </p:cNvSpPr>
          <p:nvPr>
            <p:ph sz="half" idx="17"/>
          </p:nvPr>
        </p:nvSpPr>
        <p:spPr>
          <a:xfrm>
            <a:off x="6062676" y="1268419"/>
            <a:ext cx="2686040" cy="588951"/>
          </a:xfrm>
        </p:spPr>
        <p:txBody>
          <a:bodyPr anchor="ctr"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3"/>
          <p:cNvSpPr>
            <a:spLocks noGrp="1"/>
          </p:cNvSpPr>
          <p:nvPr>
            <p:ph sz="half" idx="18"/>
          </p:nvPr>
        </p:nvSpPr>
        <p:spPr>
          <a:xfrm>
            <a:off x="457202" y="4929204"/>
            <a:ext cx="2686040" cy="588951"/>
          </a:xfrm>
        </p:spPr>
        <p:txBody>
          <a:bodyPr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5" name="내용 개체 틀 3"/>
          <p:cNvSpPr>
            <a:spLocks noGrp="1"/>
          </p:cNvSpPr>
          <p:nvPr>
            <p:ph sz="half" idx="19"/>
          </p:nvPr>
        </p:nvSpPr>
        <p:spPr>
          <a:xfrm>
            <a:off x="3259936" y="4929204"/>
            <a:ext cx="2686040" cy="588951"/>
          </a:xfrm>
        </p:spPr>
        <p:txBody>
          <a:bodyPr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6" name="내용 개체 틀 3"/>
          <p:cNvSpPr>
            <a:spLocks noGrp="1"/>
          </p:cNvSpPr>
          <p:nvPr>
            <p:ph sz="half" idx="20"/>
          </p:nvPr>
        </p:nvSpPr>
        <p:spPr>
          <a:xfrm>
            <a:off x="6062676" y="4929204"/>
            <a:ext cx="2686040" cy="588951"/>
          </a:xfrm>
        </p:spPr>
        <p:txBody>
          <a:bodyPr/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39AD-74EE-4783-98A8-3C2CFF593DF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4"/>
            <a:ext cx="8291513" cy="660388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1928806"/>
            <a:ext cx="8291513" cy="3357585"/>
          </a:xfrm>
        </p:spPr>
        <p:txBody>
          <a:bodyPr/>
          <a:lstStyle>
            <a:lvl1pPr>
              <a:buFont typeface="Wingdings" pitchFamily="2" charset="2"/>
              <a:buChar char="v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텍스트 개체 틀 2"/>
          <p:cNvSpPr>
            <a:spLocks noGrp="1"/>
          </p:cNvSpPr>
          <p:nvPr>
            <p:ph type="body" idx="13"/>
          </p:nvPr>
        </p:nvSpPr>
        <p:spPr>
          <a:xfrm>
            <a:off x="457203" y="5429271"/>
            <a:ext cx="8291513" cy="1023923"/>
          </a:xfrm>
        </p:spPr>
        <p:txBody>
          <a:bodyPr anchor="b">
            <a:normAutofit/>
          </a:bodyPr>
          <a:lstStyle>
            <a:lvl1pPr marL="177800" indent="-177800">
              <a:buFont typeface="Arial" pitchFamily="34" charset="0"/>
              <a:buChar char="•"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E0C7-D6E4-401E-8840-2D47EA6183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4"/>
            <a:ext cx="8291513" cy="660388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1928805"/>
            <a:ext cx="8291513" cy="4524385"/>
          </a:xfrm>
        </p:spPr>
        <p:txBody>
          <a:bodyPr/>
          <a:lstStyle>
            <a:lvl1pPr>
              <a:buFont typeface="Wingdings" pitchFamily="2" charset="2"/>
              <a:buChar char="v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701E-C76D-4748-AC6F-C15C36A76CD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268414"/>
            <a:ext cx="8291513" cy="660388"/>
          </a:xfrm>
        </p:spPr>
        <p:txBody>
          <a:bodyPr anchor="ctr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1928808"/>
            <a:ext cx="8291513" cy="150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313" y="3714752"/>
            <a:ext cx="8280400" cy="568324"/>
          </a:xfrm>
        </p:spPr>
        <p:txBody>
          <a:bodyPr anchor="ctr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313" y="4286256"/>
            <a:ext cx="8280400" cy="216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7005-7487-4198-951C-CC710E4B2A5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1268413"/>
            <a:ext cx="8291513" cy="1446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313" y="2928934"/>
            <a:ext cx="8280400" cy="50006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313" y="3429006"/>
            <a:ext cx="8280400" cy="287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0753-D74D-4B06-9D07-6D6BCA3B79E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851C-DF4C-4319-8677-CF1270CB0F7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다울(메인).gif"/>
          <p:cNvPicPr>
            <a:picLocks noChangeAspect="1"/>
          </p:cNvPicPr>
          <p:nvPr userDrawn="1"/>
        </p:nvPicPr>
        <p:blipFill>
          <a:blip r:embed="rId2" cstate="print"/>
          <a:srcRect t="24710" b="57581"/>
          <a:stretch>
            <a:fillRect/>
          </a:stretch>
        </p:blipFill>
        <p:spPr bwMode="auto">
          <a:xfrm>
            <a:off x="3178" y="2214569"/>
            <a:ext cx="8569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14480" y="2214554"/>
            <a:ext cx="6743720" cy="121444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43309" y="3643314"/>
            <a:ext cx="5105406" cy="280987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3DD8-D37A-4B98-9DA6-1359581D29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A77D-E36C-4303-B1E7-5B3C88D1911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49" y="1268414"/>
            <a:ext cx="5173663" cy="518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68415"/>
            <a:ext cx="3008313" cy="5184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3" y="554034"/>
            <a:ext cx="8291513" cy="57150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C492-5AD7-4788-B8E3-54DE309C604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 descr="다울(메인).gif"/>
          <p:cNvPicPr>
            <a:picLocks noChangeAspect="1"/>
          </p:cNvPicPr>
          <p:nvPr userDrawn="1"/>
        </p:nvPicPr>
        <p:blipFill>
          <a:blip r:embed="rId2" cstate="print"/>
          <a:srcRect t="24710" b="57581"/>
          <a:stretch>
            <a:fillRect/>
          </a:stretch>
        </p:blipFill>
        <p:spPr bwMode="auto">
          <a:xfrm>
            <a:off x="1357316" y="928688"/>
            <a:ext cx="6715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31914" y="928670"/>
            <a:ext cx="6696074" cy="8366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2400" kern="12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331914" y="1906601"/>
            <a:ext cx="6696074" cy="4237047"/>
          </a:xfrm>
        </p:spPr>
        <p:txBody>
          <a:bodyPr/>
          <a:lstStyle>
            <a:lvl1pPr marL="355600" indent="-355600">
              <a:buFont typeface="+mj-lt"/>
              <a:buAutoNum type="arabicPeriod"/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0036-BD49-4499-8024-40ECF01A4B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6" y="1268419"/>
            <a:ext cx="8291513" cy="5184775"/>
          </a:xfrm>
        </p:spPr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D461870-5A32-4237-8C8E-6D3F885168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305300" indent="-177800">
              <a:buFont typeface="Arial" pitchFamily="34" charset="0"/>
              <a:buChar char="•"/>
              <a:defRPr/>
            </a:lvl2pPr>
            <a:lvl3pPr marL="1371600" indent="-457200">
              <a:buFont typeface="Arial" pitchFamily="34" charset="0"/>
              <a:buChar char="•"/>
              <a:defRPr/>
            </a:lvl3pPr>
            <a:lvl4pPr marL="1828800" indent="-457200">
              <a:buFont typeface="Arial" pitchFamily="34" charset="0"/>
              <a:buChar char="•"/>
              <a:defRPr/>
            </a:lvl4pPr>
            <a:lvl5pPr marL="2286000" indent="-457200">
              <a:buFont typeface="Arial" pitchFamily="34" charset="0"/>
              <a:buChar char="•"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3"/>
          </p:nvPr>
        </p:nvSpPr>
        <p:spPr>
          <a:xfrm>
            <a:off x="468316" y="3429005"/>
            <a:ext cx="4103687" cy="2879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9EE6-9CF1-4A0D-ABFF-7306E2E1FD4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6" y="554034"/>
            <a:ext cx="8291513" cy="57150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2900" y="1268415"/>
            <a:ext cx="8305815" cy="189590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Char char="v"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8598" y="2571744"/>
            <a:ext cx="8320117" cy="3881444"/>
          </a:xfrm>
        </p:spPr>
        <p:txBody>
          <a:bodyPr/>
          <a:lstStyle>
            <a:lvl1pPr>
              <a:spcBef>
                <a:spcPts val="600"/>
              </a:spcBef>
              <a:defRPr sz="2800">
                <a:latin typeface="Times New Roman" pitchFamily="18" charset="0"/>
                <a:ea typeface="바탕체" pitchFamily="17" charset="-127"/>
                <a:cs typeface="Times New Roman" pitchFamily="18" charset="0"/>
              </a:defRPr>
            </a:lvl1pPr>
            <a:lvl2pPr>
              <a:spcBef>
                <a:spcPts val="600"/>
              </a:spcBef>
              <a:defRPr sz="2400">
                <a:latin typeface="Times New Roman" pitchFamily="18" charset="0"/>
                <a:ea typeface="바탕체" pitchFamily="17" charset="-127"/>
                <a:cs typeface="Times New Roman" pitchFamily="18" charset="0"/>
              </a:defRPr>
            </a:lvl2pPr>
            <a:lvl3pPr>
              <a:spcBef>
                <a:spcPts val="600"/>
              </a:spcBef>
              <a:defRPr sz="2000">
                <a:latin typeface="Times New Roman" pitchFamily="18" charset="0"/>
                <a:ea typeface="바탕체" pitchFamily="17" charset="-127"/>
                <a:cs typeface="Times New Roman" pitchFamily="18" charset="0"/>
              </a:defRPr>
            </a:lvl3pPr>
            <a:lvl4pPr>
              <a:spcBef>
                <a:spcPts val="600"/>
              </a:spcBef>
              <a:defRPr sz="1800">
                <a:latin typeface="Times New Roman" pitchFamily="18" charset="0"/>
                <a:ea typeface="바탕체" pitchFamily="17" charset="-127"/>
                <a:cs typeface="Times New Roman" pitchFamily="18" charset="0"/>
              </a:defRPr>
            </a:lvl4pPr>
            <a:lvl5pPr>
              <a:spcBef>
                <a:spcPts val="600"/>
              </a:spcBef>
              <a:defRPr sz="1800">
                <a:latin typeface="Times New Roman" pitchFamily="18" charset="0"/>
                <a:ea typeface="바탕체" pitchFamily="17" charset="-127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8286750" y="6421439"/>
            <a:ext cx="471488" cy="253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A5A62-6C95-44CB-AE88-3D774368C3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6" y="554034"/>
            <a:ext cx="8291513" cy="57150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2900" y="1268415"/>
            <a:ext cx="8305815" cy="1160455"/>
          </a:xfrm>
        </p:spPr>
        <p:txBody>
          <a:bodyPr/>
          <a:lstStyle>
            <a:lvl1pPr marL="0" indent="0">
              <a:spcBef>
                <a:spcPts val="600"/>
              </a:spcBef>
              <a:buFont typeface="Wingdings" pitchFamily="2" charset="2"/>
              <a:buChar char="v"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57620" y="2571744"/>
            <a:ext cx="4891092" cy="3881444"/>
          </a:xfrm>
        </p:spPr>
        <p:txBody>
          <a:bodyPr/>
          <a:lstStyle>
            <a:lvl1pPr>
              <a:spcBef>
                <a:spcPts val="600"/>
              </a:spcBef>
              <a:defRPr sz="2800">
                <a:latin typeface="바탕체" pitchFamily="17" charset="-127"/>
                <a:ea typeface="바탕체" pitchFamily="17" charset="-127"/>
              </a:defRPr>
            </a:lvl1pPr>
            <a:lvl2pPr>
              <a:spcBef>
                <a:spcPts val="600"/>
              </a:spcBef>
              <a:defRPr sz="2400">
                <a:latin typeface="바탕체" pitchFamily="17" charset="-127"/>
                <a:ea typeface="바탕체" pitchFamily="17" charset="-127"/>
              </a:defRPr>
            </a:lvl2pPr>
            <a:lvl3pPr>
              <a:spcBef>
                <a:spcPts val="600"/>
              </a:spcBef>
              <a:defRPr sz="2000">
                <a:latin typeface="바탕체" pitchFamily="17" charset="-127"/>
                <a:ea typeface="바탕체" pitchFamily="17" charset="-127"/>
              </a:defRPr>
            </a:lvl3pPr>
            <a:lvl4pPr>
              <a:spcBef>
                <a:spcPts val="600"/>
              </a:spcBef>
              <a:defRPr sz="1800">
                <a:latin typeface="바탕체" pitchFamily="17" charset="-127"/>
                <a:ea typeface="바탕체" pitchFamily="17" charset="-127"/>
              </a:defRPr>
            </a:lvl4pPr>
            <a:lvl5pPr>
              <a:spcBef>
                <a:spcPts val="600"/>
              </a:spcBef>
              <a:defRPr sz="1800">
                <a:latin typeface="바탕체" pitchFamily="17" charset="-127"/>
                <a:ea typeface="바탕체" pitchFamily="17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3"/>
          </p:nvPr>
        </p:nvSpPr>
        <p:spPr>
          <a:xfrm>
            <a:off x="468316" y="2571744"/>
            <a:ext cx="3246431" cy="3881444"/>
          </a:xfrm>
        </p:spPr>
        <p:txBody>
          <a:bodyPr/>
          <a:lstStyle>
            <a:lvl1pPr>
              <a:spcBef>
                <a:spcPts val="600"/>
              </a:spcBef>
              <a:defRPr sz="2800">
                <a:latin typeface="바탕체" pitchFamily="17" charset="-127"/>
                <a:ea typeface="바탕체" pitchFamily="17" charset="-127"/>
              </a:defRPr>
            </a:lvl1pPr>
            <a:lvl2pPr>
              <a:spcBef>
                <a:spcPts val="600"/>
              </a:spcBef>
              <a:defRPr sz="2400">
                <a:latin typeface="바탕체" pitchFamily="17" charset="-127"/>
                <a:ea typeface="바탕체" pitchFamily="17" charset="-127"/>
              </a:defRPr>
            </a:lvl2pPr>
            <a:lvl3pPr>
              <a:spcBef>
                <a:spcPts val="600"/>
              </a:spcBef>
              <a:defRPr sz="2000">
                <a:latin typeface="바탕체" pitchFamily="17" charset="-127"/>
                <a:ea typeface="바탕체" pitchFamily="17" charset="-127"/>
              </a:defRPr>
            </a:lvl3pPr>
            <a:lvl4pPr>
              <a:spcBef>
                <a:spcPts val="600"/>
              </a:spcBef>
              <a:defRPr sz="1800">
                <a:latin typeface="바탕체" pitchFamily="17" charset="-127"/>
                <a:ea typeface="바탕체" pitchFamily="17" charset="-127"/>
              </a:defRPr>
            </a:lvl4pPr>
            <a:lvl5pPr>
              <a:spcBef>
                <a:spcPts val="600"/>
              </a:spcBef>
              <a:defRPr sz="1800">
                <a:latin typeface="바탕체" pitchFamily="17" charset="-127"/>
                <a:ea typeface="바탕체" pitchFamily="17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4"/>
          </p:nvPr>
        </p:nvSpPr>
        <p:spPr>
          <a:xfrm>
            <a:off x="8286750" y="6421439"/>
            <a:ext cx="471488" cy="253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E788-0733-4BCE-AE3A-B08D3A7D3C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6" y="554034"/>
            <a:ext cx="8291513" cy="57150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2900" y="1268416"/>
            <a:ext cx="8305815" cy="946141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8598" y="2357430"/>
            <a:ext cx="8320117" cy="3071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3"/>
          </p:nvPr>
        </p:nvSpPr>
        <p:spPr>
          <a:xfrm>
            <a:off x="468313" y="5715018"/>
            <a:ext cx="8280400" cy="738170"/>
          </a:xfrm>
        </p:spPr>
        <p:txBody>
          <a:bodyPr anchor="b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4"/>
          </p:nvPr>
        </p:nvSpPr>
        <p:spPr>
          <a:xfrm>
            <a:off x="8286750" y="6421439"/>
            <a:ext cx="471488" cy="253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5DE-CC70-465B-B907-57E356503E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68419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2" y="1268419"/>
            <a:ext cx="41005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BA14-5B43-4146-A4A2-B411504ED74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다울(서브).gif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2"/>
            <a:ext cx="9144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29641" y="6492875"/>
            <a:ext cx="471487" cy="2540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5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AB1246-48B8-4F54-B700-E8B9DC1F4AB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05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3" y="554038"/>
            <a:ext cx="82915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205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3" y="1268419"/>
            <a:ext cx="82915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0" y="1125538"/>
            <a:ext cx="8072462" cy="720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685" r:id="rId5"/>
    <p:sldLayoutId id="2147483703" r:id="rId6"/>
    <p:sldLayoutId id="2147483704" r:id="rId7"/>
    <p:sldLayoutId id="214748370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 latinLnBrk="1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fontAlgn="base" latinLnBrk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fontAlgn="base" latinLnBrk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fontAlgn="base" latinLnBrk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ctrTitle"/>
          </p:nvPr>
        </p:nvSpPr>
        <p:spPr>
          <a:xfrm>
            <a:off x="45004" y="2214554"/>
            <a:ext cx="8577448" cy="1214446"/>
          </a:xfrm>
        </p:spPr>
        <p:txBody>
          <a:bodyPr/>
          <a:lstStyle/>
          <a:p>
            <a:r>
              <a:rPr lang="bg-BG" altLang="ko-KR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Направи си сам е-обучение с</a:t>
            </a:r>
            <a:r>
              <a:rPr lang="en-US" altLang="ko-KR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2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NS</a:t>
            </a:r>
            <a:endParaRPr lang="ko-KR" alt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8672513" y="6604000"/>
            <a:ext cx="471487" cy="254000"/>
          </a:xfrm>
        </p:spPr>
        <p:txBody>
          <a:bodyPr/>
          <a:lstStyle/>
          <a:p>
            <a:fld id="{4B862677-4A64-4D8A-B8E9-802D02497C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933183" y="3744035"/>
            <a:ext cx="3178878" cy="379218"/>
          </a:xfrm>
        </p:spPr>
        <p:txBody>
          <a:bodyPr>
            <a:normAutofit/>
          </a:bodyPr>
          <a:lstStyle/>
          <a:p>
            <a:r>
              <a:rPr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Лесен като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MS PowerPoint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764756" y="3817111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부제목 1"/>
          <p:cNvSpPr txBox="1">
            <a:spLocks/>
          </p:cNvSpPr>
          <p:nvPr/>
        </p:nvSpPr>
        <p:spPr bwMode="auto">
          <a:xfrm>
            <a:off x="5460507" y="3744035"/>
            <a:ext cx="3161944" cy="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Гъвкав дизайн</a:t>
            </a:r>
            <a:endParaRPr kumimoji="0"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292080" y="3817111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부제목 1"/>
          <p:cNvSpPr txBox="1">
            <a:spLocks/>
          </p:cNvSpPr>
          <p:nvPr/>
        </p:nvSpPr>
        <p:spPr bwMode="auto">
          <a:xfrm>
            <a:off x="1933183" y="4348278"/>
            <a:ext cx="3178878" cy="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Поддържа мултимедия</a:t>
            </a:r>
            <a:endParaRPr kumimoji="0"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764756" y="4421354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부제목 1"/>
          <p:cNvSpPr txBox="1">
            <a:spLocks/>
          </p:cNvSpPr>
          <p:nvPr/>
        </p:nvSpPr>
        <p:spPr bwMode="auto">
          <a:xfrm>
            <a:off x="5460507" y="4348278"/>
            <a:ext cx="3386968" cy="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Редактори на съдържание</a:t>
            </a:r>
            <a:endParaRPr kumimoji="0"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292080" y="4421354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부제목 1"/>
          <p:cNvSpPr txBox="1">
            <a:spLocks/>
          </p:cNvSpPr>
          <p:nvPr/>
        </p:nvSpPr>
        <p:spPr bwMode="auto">
          <a:xfrm>
            <a:off x="1933183" y="4978348"/>
            <a:ext cx="3178878" cy="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Поддържа </a:t>
            </a:r>
            <a:r>
              <a:rPr kumimoji="0"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HTML5</a:t>
            </a:r>
            <a:endParaRPr kumimoji="0"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764756" y="5051424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부제목 1"/>
          <p:cNvSpPr txBox="1">
            <a:spLocks/>
          </p:cNvSpPr>
          <p:nvPr/>
        </p:nvSpPr>
        <p:spPr bwMode="auto">
          <a:xfrm>
            <a:off x="5460507" y="4978348"/>
            <a:ext cx="3161944" cy="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bg-BG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Съвместим със </a:t>
            </a:r>
            <a:r>
              <a:rPr kumimoji="0"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SCORM</a:t>
            </a:r>
            <a:endParaRPr kumimoji="0"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292080" y="5051424"/>
            <a:ext cx="180020" cy="1800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30641" y="5420542"/>
            <a:ext cx="70827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bg-BG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Лесен софтуер за създаване на електронно съдържание, разработен за </a:t>
            </a:r>
            <a:r>
              <a:rPr kumimoji="0" lang="bg-BG" altLang="ko-KR" b="1" dirty="0">
                <a:solidFill>
                  <a:srgbClr val="FF9900"/>
                </a:solidFill>
                <a:latin typeface="Arial" pitchFamily="34" charset="0"/>
                <a:ea typeface="+mn-ea"/>
                <a:cs typeface="Arial" pitchFamily="34" charset="0"/>
              </a:rPr>
              <a:t>ВСЕКИ</a:t>
            </a:r>
            <a:r>
              <a:rPr kumimoji="0" lang="bg-BG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който създава </a:t>
            </a:r>
            <a:r>
              <a:rPr kumimoji="0" lang="bg-BG" altLang="ko-KR" b="1" dirty="0">
                <a:solidFill>
                  <a:srgbClr val="FF9900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ИНТЕРАКТИВНО УЧЕБНО СЪДЪРЖАНИЕ </a:t>
            </a:r>
            <a:r>
              <a:rPr kumimoji="0" lang="bg-BG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 различни формати</a:t>
            </a:r>
            <a:endParaRPr kumimoji="0"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 descr="daulsoft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50" b="16685"/>
          <a:stretch>
            <a:fillRect/>
          </a:stretch>
        </p:blipFill>
        <p:spPr>
          <a:xfrm>
            <a:off x="2506855" y="90010"/>
            <a:ext cx="4130291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49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7749089" cy="2250591"/>
          </a:xfrm>
        </p:spPr>
        <p:txBody>
          <a:bodyPr rIns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Лесна и удобна навигация</a:t>
            </a:r>
            <a:endParaRPr lang="en-US" altLang="ko-K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Прилагане на готови бутони за навигация или използване на различни типове бутони с вградени интерактивни функции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10</a:t>
            </a:fld>
            <a:endParaRPr lang="ko-KR" alt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16" t="13787" r="44294" b="58979"/>
          <a:stretch/>
        </p:blipFill>
        <p:spPr bwMode="auto">
          <a:xfrm>
            <a:off x="476545" y="3811542"/>
            <a:ext cx="2289741" cy="18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01" t="21507" r="24553" b="11620"/>
          <a:stretch/>
        </p:blipFill>
        <p:spPr bwMode="auto">
          <a:xfrm>
            <a:off x="3148829" y="3853386"/>
            <a:ext cx="2655295" cy="1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5" r="7765"/>
          <a:stretch/>
        </p:blipFill>
        <p:spPr bwMode="auto">
          <a:xfrm>
            <a:off x="6083125" y="3853906"/>
            <a:ext cx="2668826" cy="178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118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8379159" cy="5184775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g-BG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Динамично вълнуващо съдържание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Записвайте глас видео и електронна дъска за създаване на динамична вълнуваща лекция без никакви допълнителни софтуери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11</a:t>
            </a:fld>
            <a:endParaRPr lang="ko-KR" alt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7" t="17985" r="68595" b="22543"/>
          <a:stretch/>
        </p:blipFill>
        <p:spPr bwMode="auto">
          <a:xfrm>
            <a:off x="2861810" y="3338989"/>
            <a:ext cx="1629013" cy="292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6595" y="3360889"/>
            <a:ext cx="1722716" cy="2906022"/>
            <a:chOff x="926595" y="3360889"/>
            <a:chExt cx="1722716" cy="290602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310" t="6646" r="39112" b="11505"/>
            <a:stretch/>
          </p:blipFill>
          <p:spPr bwMode="auto">
            <a:xfrm>
              <a:off x="926595" y="3360889"/>
              <a:ext cx="1722716" cy="290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21" t="4355" b="57634"/>
            <a:stretch/>
          </p:blipFill>
          <p:spPr bwMode="auto">
            <a:xfrm>
              <a:off x="1037906" y="3549431"/>
              <a:ext cx="1512519" cy="10496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56" t="24509" r="22126" b="8249"/>
          <a:stretch/>
        </p:blipFill>
        <p:spPr bwMode="auto">
          <a:xfrm>
            <a:off x="4707016" y="3360889"/>
            <a:ext cx="4005444" cy="29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51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80755" y="1268419"/>
            <a:ext cx="8982490" cy="5184775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g-BG" altLang="ko-KR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Интегриране на видеозапис с </a:t>
            </a:r>
            <a:r>
              <a:rPr lang="en-US" altLang="ko-KR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MS PowerPoint</a:t>
            </a:r>
            <a:endParaRPr lang="bg-BG" altLang="ko-KR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ko-KR" sz="2700" dirty="0" smtClean="0">
                <a:latin typeface="Arial" pitchFamily="34" charset="0"/>
                <a:cs typeface="Arial" pitchFamily="34" charset="0"/>
              </a:rPr>
              <a:t>Запишете Ваша видеолекция и я синхронизирайте с презентацията, която сте използвали в нея</a:t>
            </a:r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12</a:t>
            </a:fld>
            <a:endParaRPr lang="ko-KR" alt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510" y="2978950"/>
            <a:ext cx="8820980" cy="3474083"/>
            <a:chOff x="161510" y="3248980"/>
            <a:chExt cx="8820980" cy="34740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45" r="7902"/>
            <a:stretch/>
          </p:blipFill>
          <p:spPr bwMode="auto">
            <a:xfrm>
              <a:off x="161510" y="3263515"/>
              <a:ext cx="4230470" cy="345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3248980"/>
              <a:ext cx="4590510" cy="345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405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7859773" cy="4995896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Различни </a:t>
            </a:r>
            <a:r>
              <a:rPr lang="ru-RU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възможности за конвертиране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Създаденото съдържание може да бъде публикувано в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HTML5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или в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>
                <a:latin typeface="Arial" pitchFamily="34" charset="0"/>
                <a:cs typeface="Arial" pitchFamily="34" charset="0"/>
              </a:rPr>
              <a:t>LectureMAKER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формат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 да бъде разпространено по различни канали като уеб материал, самостоятелен изпълним файл или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SCORM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съвместим пакет за виртуална учебна среда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13</a:t>
            </a:fld>
            <a:endParaRPr lang="ko-KR" alt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741" y="4959171"/>
            <a:ext cx="7626519" cy="1350149"/>
            <a:chOff x="701570" y="4914166"/>
            <a:chExt cx="7626519" cy="1350149"/>
          </a:xfrm>
        </p:grpSpPr>
        <p:sp>
          <p:nvSpPr>
            <p:cNvPr id="2" name="모서리가 접힌 도형 1"/>
            <p:cNvSpPr/>
            <p:nvPr/>
          </p:nvSpPr>
          <p:spPr>
            <a:xfrm>
              <a:off x="701570" y="4914166"/>
              <a:ext cx="1395155" cy="1350149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b="1" dirty="0" err="1" smtClean="0">
                  <a:latin typeface="Arial" pitchFamily="34" charset="0"/>
                  <a:cs typeface="Arial" pitchFamily="34" charset="0"/>
                </a:rPr>
                <a:t>LectureMAKER</a:t>
              </a:r>
              <a:endParaRPr lang="en-US" altLang="ko-KR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формат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모서리가 접힌 도형 8"/>
            <p:cNvSpPr/>
            <p:nvPr/>
          </p:nvSpPr>
          <p:spPr>
            <a:xfrm>
              <a:off x="2259411" y="4914166"/>
              <a:ext cx="1395155" cy="1350149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HTML5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모서리가 접힌 도형 9"/>
            <p:cNvSpPr/>
            <p:nvPr/>
          </p:nvSpPr>
          <p:spPr>
            <a:xfrm>
              <a:off x="3817252" y="4914166"/>
              <a:ext cx="1395155" cy="1350149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Публикуване за всяка ВУС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모서리가 접힌 도형 10"/>
            <p:cNvSpPr/>
            <p:nvPr/>
          </p:nvSpPr>
          <p:spPr>
            <a:xfrm>
              <a:off x="5375093" y="4914166"/>
              <a:ext cx="1395155" cy="1350149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SCORM</a:t>
              </a:r>
            </a:p>
            <a:p>
              <a:pPr algn="ctr"/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публикуване</a:t>
              </a:r>
              <a:endParaRPr lang="en-US" altLang="ko-KR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1.2/2004 3</a:t>
              </a:r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то</a:t>
              </a:r>
              <a:endParaRPr lang="en-US" altLang="ko-KR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издание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모서리가 접힌 도형 11"/>
            <p:cNvSpPr/>
            <p:nvPr/>
          </p:nvSpPr>
          <p:spPr>
            <a:xfrm>
              <a:off x="6932934" y="4914166"/>
              <a:ext cx="1395155" cy="1350149"/>
            </a:xfrm>
            <a:prstGeom prst="foldedCorne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bg-BG" altLang="ko-KR" sz="1400" b="1" dirty="0" smtClean="0">
                  <a:latin typeface="Arial" pitchFamily="34" charset="0"/>
                  <a:cs typeface="Arial" pitchFamily="34" charset="0"/>
                </a:rPr>
                <a:t>Изпълним файл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451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ulsoft_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632" y="4725144"/>
            <a:ext cx="3419872" cy="2101762"/>
          </a:xfrm>
          <a:prstGeom prst="rect">
            <a:avLst/>
          </a:prstGeom>
        </p:spPr>
      </p:pic>
      <p:pic>
        <p:nvPicPr>
          <p:cNvPr id="3" name="Picture 2" descr="za_poveche_informac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941" r="22438" b="31180"/>
          <a:stretch>
            <a:fillRect/>
          </a:stretch>
        </p:blipFill>
        <p:spPr>
          <a:xfrm>
            <a:off x="1025860" y="1232756"/>
            <a:ext cx="7092280" cy="27363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08"/>
            <a:ext cx="8229600" cy="1143000"/>
          </a:xfrm>
        </p:spPr>
        <p:txBody>
          <a:bodyPr/>
          <a:lstStyle/>
          <a:p>
            <a:r>
              <a:rPr kumimoji="1" lang="bg-BG" sz="3200" i="1" dirty="0"/>
              <a:t>За повече информация: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3726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www.daulsoft.co.kr</a:t>
            </a:r>
            <a:endParaRPr kumimoji="0" lang="bg-BG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7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디자인(공통)\box_L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235" y="2168860"/>
            <a:ext cx="2291508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Какво 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6495" y="1394575"/>
            <a:ext cx="6616655" cy="5184775"/>
          </a:xfrm>
        </p:spPr>
        <p:txBody>
          <a:bodyPr>
            <a:normAutofit lnSpcReduction="10000"/>
          </a:bodyPr>
          <a:lstStyle/>
          <a:p>
            <a:pPr lvl="0" algn="just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"/>
              <a:defRPr/>
            </a:pPr>
            <a:r>
              <a:rPr lang="ru-RU" sz="2400" b="0" dirty="0" smtClean="0"/>
              <a:t>LectureMAKER </a:t>
            </a:r>
            <a:r>
              <a:rPr lang="ru-RU" sz="2400" b="0" dirty="0"/>
              <a:t>е софтуерно приложение </a:t>
            </a:r>
            <a:r>
              <a:rPr lang="ru-RU" sz="2400" b="0" dirty="0" smtClean="0"/>
              <a:t>за създаване на авторски </a:t>
            </a:r>
            <a:r>
              <a:rPr lang="ru-RU" sz="2400" b="0" dirty="0"/>
              <a:t>електронни учебни материали</a:t>
            </a:r>
            <a:r>
              <a:rPr lang="ru-RU" sz="2400" b="0" dirty="0" smtClean="0"/>
              <a:t>.</a:t>
            </a:r>
            <a:r>
              <a:rPr lang="en-US" sz="2400" b="0" dirty="0" smtClean="0"/>
              <a:t> </a:t>
            </a:r>
            <a:r>
              <a:rPr lang="ru-RU" sz="2400" b="0" dirty="0" smtClean="0"/>
              <a:t>То </a:t>
            </a:r>
            <a:r>
              <a:rPr lang="ru-RU" sz="2400" b="0" dirty="0"/>
              <a:t>дава възможност на потребители с базови познания в областта на информационните технологии да създават </a:t>
            </a:r>
            <a:r>
              <a:rPr lang="ru-RU" sz="2400" b="0" dirty="0" smtClean="0"/>
              <a:t>интерактивни мултимедийни уроци и дейности. </a:t>
            </a:r>
            <a:r>
              <a:rPr lang="ru-RU" sz="2400" b="0" dirty="0"/>
              <a:t>С помощта на приложението те могат с лекота да представят учебния материал в различни модалности</a:t>
            </a:r>
          </a:p>
          <a:p>
            <a:pPr lvl="0" algn="just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"/>
              <a:defRPr/>
            </a:pPr>
            <a:endParaRPr lang="ru-RU" sz="2400" b="0" dirty="0"/>
          </a:p>
          <a:p>
            <a:pPr lvl="0" algn="just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"/>
              <a:defRPr/>
            </a:pPr>
            <a:r>
              <a:rPr lang="ru-RU" sz="2400" b="0" dirty="0"/>
              <a:t>LectureMAKER поддържа разнообразни формати </a:t>
            </a:r>
            <a:r>
              <a:rPr lang="ru-RU" sz="2400" b="0" dirty="0" smtClean="0"/>
              <a:t>за експортиране и </a:t>
            </a:r>
            <a:r>
              <a:rPr lang="ru-RU" sz="2400" b="0" dirty="0"/>
              <a:t>може да се разпространява и като стандартен и като уеб документ </a:t>
            </a:r>
            <a:r>
              <a:rPr lang="bg-BG" sz="2400" b="0" dirty="0" smtClean="0"/>
              <a:t> на р</a:t>
            </a:r>
            <a:r>
              <a:rPr lang="ru-RU" sz="2400" b="0" dirty="0" smtClean="0"/>
              <a:t>азлични устройства</a:t>
            </a:r>
            <a:endParaRPr lang="bg-BG" sz="2400" b="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"/>
            </a:pP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2</a:t>
            </a:fld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Повече за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NS…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38273" y="1313765"/>
            <a:ext cx="8667455" cy="5184775"/>
          </a:xfrm>
        </p:spPr>
        <p:txBody>
          <a:bodyPr rIns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LectureMAKER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NS,  </a:t>
            </a:r>
            <a:r>
              <a:rPr lang="bg-BG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експертите по учебно съдържание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или инструкторите могат да споделят тяхното знание или опит чрез </a:t>
            </a:r>
            <a:r>
              <a:rPr lang="bg-BG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разработване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 разпространяване на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оригинални учебни </a:t>
            </a:r>
            <a:r>
              <a:rPr lang="bg-BG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материали с висока степен на </a:t>
            </a:r>
            <a:r>
              <a:rPr lang="bg-BG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интерактивност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Той позволява съхраняване на съдържанието в универсално съвместимия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HTML5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 експортиране в </a:t>
            </a:r>
            <a:r>
              <a:rPr lang="en-US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SCORM </a:t>
            </a:r>
            <a:r>
              <a:rPr lang="bg-BG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формат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3</a:t>
            </a:fld>
            <a:endParaRPr lang="ko-KR" altLang="en-US" dirty="0">
              <a:latin typeface="+mj-lt"/>
            </a:endParaRPr>
          </a:p>
        </p:txBody>
      </p:sp>
      <p:pic>
        <p:nvPicPr>
          <p:cNvPr id="1026" name="Picture 2" descr="http://upload.wikimedia.org/wikipedia/en/1/10/Internet_Explorer_7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70" y="55116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insmek.com/wp-content/uploads/2011/12/firefox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279" y="5511619"/>
            <a:ext cx="1235591" cy="12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3.org/html/logo/downloads/HTML5_Logo_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800" y="5511619"/>
            <a:ext cx="1220400" cy="12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4.alouit-multimedia.com/wp-content/uploads/2013/02/chrome-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5510419"/>
            <a:ext cx="1220400" cy="12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spoongraphics.co.uk/wp-content/uploads/2008/07/3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325" y="5511619"/>
            <a:ext cx="1419069" cy="12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45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982491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Кои са потребителите на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517436" y="1268419"/>
            <a:ext cx="8109129" cy="5184775"/>
          </a:xfrm>
        </p:spPr>
        <p:txBody>
          <a:bodyPr rIns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altLang="ko-K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Всеки който</a:t>
            </a:r>
            <a:r>
              <a:rPr lang="en-US" altLang="ko-K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…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bg-BG" altLang="ko-KR" sz="2400" dirty="0" smtClean="0">
                <a:latin typeface="Arial" pitchFamily="34" charset="0"/>
                <a:cs typeface="Arial" pitchFamily="34" charset="0"/>
              </a:rPr>
              <a:t>иска да трансформира своите знания или умения в електронни учебни материали</a:t>
            </a: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bg-BG" altLang="ko-KR" sz="2400" dirty="0" smtClean="0">
                <a:latin typeface="Arial" pitchFamily="34" charset="0"/>
                <a:cs typeface="Arial" pitchFamily="34" charset="0"/>
              </a:rPr>
              <a:t>е запознат с възможностите на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MS PowerPoint </a:t>
            </a:r>
            <a:r>
              <a:rPr lang="bg-BG" altLang="ko-KR" sz="2400" dirty="0" smtClean="0">
                <a:latin typeface="Arial" pitchFamily="34" charset="0"/>
                <a:cs typeface="Arial" pitchFamily="34" charset="0"/>
              </a:rPr>
              <a:t>за разработване на материали за самоподготовка и самопроверка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4</a:t>
            </a:fld>
            <a:endParaRPr lang="ko-KR" altLang="en-US" dirty="0">
              <a:latin typeface="+mj-lt"/>
            </a:endParaRPr>
          </a:p>
        </p:txBody>
      </p:sp>
      <p:pic>
        <p:nvPicPr>
          <p:cNvPr id="8194" name="Picture 2" descr="C:\Users\mye\AppData\Local\Microsoft\Windows\Temporary Internet Files\Content.IE5\D7IOFDYX\MP900422246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51" t="10093" r="24935" b="65732"/>
          <a:stretch/>
        </p:blipFill>
        <p:spPr bwMode="auto">
          <a:xfrm>
            <a:off x="1454244" y="4151007"/>
            <a:ext cx="1615155" cy="1657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ye\AppData\Local\Microsoft\Windows\Temporary Internet Files\Content.IE5\M95PYMN3\MP900431743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7"/>
          <a:stretch/>
        </p:blipFill>
        <p:spPr bwMode="auto">
          <a:xfrm>
            <a:off x="6192180" y="4147365"/>
            <a:ext cx="1616400" cy="165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ye\AppData\Local\Microsoft\Windows\Temporary Internet Files\Content.IE5\D7IOFDYX\MP900423017[1]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25" t="3988" r="4992" b="40685"/>
          <a:stretch/>
        </p:blipFill>
        <p:spPr bwMode="auto">
          <a:xfrm>
            <a:off x="3822589" y="4152934"/>
            <a:ext cx="1616400" cy="165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657" y="6084294"/>
            <a:ext cx="2684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ko-KR" sz="1600" b="1" dirty="0" smtClean="0">
                <a:latin typeface="Arial" pitchFamily="34" charset="0"/>
                <a:cs typeface="Arial" pitchFamily="34" charset="0"/>
              </a:rPr>
              <a:t>Експерт по учебно съдържание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1930" y="6089762"/>
            <a:ext cx="1357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altLang="ko-KR" sz="1600" b="1" dirty="0" smtClean="0">
                <a:latin typeface="Arial" pitchFamily="34" charset="0"/>
                <a:cs typeface="Arial" pitchFamily="34" charset="0"/>
              </a:rPr>
              <a:t>Инструктор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4153" y="6084295"/>
            <a:ext cx="1642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altLang="ko-KR" sz="1600" b="1" dirty="0" smtClean="0">
                <a:latin typeface="Arial" pitchFamily="34" charset="0"/>
                <a:cs typeface="Arial" pitchFamily="34" charset="0"/>
              </a:rPr>
              <a:t>Преподавател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59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7749089" cy="5184775"/>
          </a:xfrm>
        </p:spPr>
        <p:txBody>
          <a:bodyPr rIns="0"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Интуитивен и с графичен интерфейс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Различни разположения на кадри, оформления и шаблони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Интегриране на мултимедийни </a:t>
            </a: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обекти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Възможност за създаване и редактиране на учебно съдържание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Лесна и удобна навигация</a:t>
            </a:r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Динамично вълнуващо съдържание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ru-RU" altLang="ko-KR" dirty="0">
                <a:latin typeface="Arial" pitchFamily="34" charset="0"/>
                <a:cs typeface="Arial" pitchFamily="34" charset="0"/>
              </a:rPr>
              <a:t>Различни възможности за конвертиране на създадения продукт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5</a:t>
            </a:fld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6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</a:t>
            </a:r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8514174" cy="5184775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g-BG" altLang="ko-K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Интуитивен и с графичен интерфейс</a:t>
            </a:r>
            <a:endParaRPr lang="en-US" altLang="ko-KR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ko-KR" sz="2400" dirty="0" smtClean="0">
                <a:latin typeface="Arial" pitchFamily="34" charset="0"/>
                <a:cs typeface="Arial" pitchFamily="34" charset="0"/>
              </a:rPr>
              <a:t>Използва инструменти подобни на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MS PowerPoint </a:t>
            </a:r>
            <a:r>
              <a:rPr lang="bg-BG" altLang="ko-KR" sz="2400" dirty="0" smtClean="0">
                <a:latin typeface="Arial" pitchFamily="34" charset="0"/>
                <a:cs typeface="Arial" pitchFamily="34" charset="0"/>
              </a:rPr>
              <a:t>по отношение на интерфейса, подхода и терминологията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6</a:t>
            </a:fld>
            <a:endParaRPr lang="ko-KR" alt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534" y="2663915"/>
            <a:ext cx="6830932" cy="39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8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51520" y="1268419"/>
            <a:ext cx="8595954" cy="5184775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Различни разположения </a:t>
            </a:r>
            <a:r>
              <a:rPr lang="ru-RU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кадри, оформления </a:t>
            </a:r>
            <a:r>
              <a:rPr lang="ru-RU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шаблони</a:t>
            </a:r>
            <a:endParaRPr lang="en-US" altLang="ko-K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Предоставя различни адаптивни оформления и шаблони за лесно създаване на съдържание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7</a:t>
            </a:fld>
            <a:endParaRPr lang="ko-KR" altLang="en-US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3270845"/>
            <a:ext cx="7667625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8198" y="3416121"/>
            <a:ext cx="2348647" cy="2700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ysClr val="windowText" lastClr="000000"/>
                </a:solidFill>
              </a:rPr>
              <a:t>Разположение</a:t>
            </a:r>
            <a:endParaRPr lang="bg-BG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2730" y="3416121"/>
            <a:ext cx="2348647" cy="2700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ysClr val="windowText" lastClr="000000"/>
                </a:solidFill>
              </a:rPr>
              <a:t>Оформление</a:t>
            </a:r>
            <a:endParaRPr lang="bg-BG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8015" y="3416121"/>
            <a:ext cx="2348647" cy="2700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ysClr val="windowText" lastClr="000000"/>
                </a:solidFill>
              </a:rPr>
              <a:t>Шаблон</a:t>
            </a:r>
            <a:endParaRPr lang="bg-BG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50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92410" y="1268419"/>
            <a:ext cx="8559180" cy="5184775"/>
          </a:xfrm>
        </p:spPr>
        <p:txBody>
          <a:bodyPr rIns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Интегриране на мултимедийни обекти</a:t>
            </a:r>
            <a:endParaRPr lang="en-US" altLang="ko-K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Позволява интегрирането на всякакъв вид медийни обекти (мултимедия)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и съществуващи електронни учебни материали като: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MS PowerPoint, PDF, HTML </a:t>
            </a:r>
            <a:r>
              <a:rPr lang="bg-BG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уеб страници</a:t>
            </a:r>
            <a:endParaRPr lang="ko-KR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8</a:t>
            </a:fld>
            <a:endParaRPr lang="ko-KR" alt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4F5"/>
              </a:clrFrom>
              <a:clrTo>
                <a:srgbClr val="F2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32" r="92589" b="84095"/>
          <a:stretch/>
        </p:blipFill>
        <p:spPr bwMode="auto">
          <a:xfrm>
            <a:off x="1421650" y="4157983"/>
            <a:ext cx="1997336" cy="13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22050" y="4108526"/>
            <a:ext cx="3825426" cy="2020774"/>
            <a:chOff x="5022050" y="3969060"/>
            <a:chExt cx="3825426" cy="20207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536" t="9742" r="74422" b="78563"/>
            <a:stretch/>
          </p:blipFill>
          <p:spPr bwMode="auto">
            <a:xfrm>
              <a:off x="5022050" y="4059070"/>
              <a:ext cx="2655295" cy="193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61" t="82743" r="37010" b="12478"/>
            <a:stretch/>
          </p:blipFill>
          <p:spPr bwMode="auto">
            <a:xfrm>
              <a:off x="6915422" y="3969060"/>
              <a:ext cx="1932054" cy="63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7" t="7132" r="86518" b="86066"/>
          <a:stretch/>
        </p:blipFill>
        <p:spPr bwMode="auto">
          <a:xfrm>
            <a:off x="3131840" y="4182391"/>
            <a:ext cx="1685696" cy="10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14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0" y="554038"/>
            <a:ext cx="8291513" cy="571500"/>
          </a:xfrm>
        </p:spPr>
        <p:txBody>
          <a:bodyPr>
            <a:noAutofit/>
          </a:bodyPr>
          <a:lstStyle/>
          <a:p>
            <a:pPr lvl="0"/>
            <a:r>
              <a:rPr lang="bg-BG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Защо да използваме </a:t>
            </a:r>
            <a:r>
              <a:rPr lang="en-US" altLang="ko-KR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LectureMAKER</a:t>
            </a:r>
            <a:r>
              <a:rPr lang="en-US" altLang="ko-KR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NS?</a:t>
            </a:r>
            <a:endParaRPr lang="ko-KR" alt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468316" y="1268419"/>
            <a:ext cx="7749089" cy="5184775"/>
          </a:xfrm>
        </p:spPr>
        <p:txBody>
          <a:bodyPr r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ko-K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Възможност за създаване и редактиране на учебно съдържание</a:t>
            </a:r>
            <a:endParaRPr lang="en-US" altLang="ko-K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ko-KR" dirty="0" smtClean="0">
                <a:latin typeface="Arial" pitchFamily="34" charset="0"/>
                <a:cs typeface="Arial" pitchFamily="34" charset="0"/>
              </a:rPr>
              <a:t>Лесно създаване на математически уравнения, графики и диаграми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490774" y="6599754"/>
            <a:ext cx="665076" cy="253916"/>
          </a:xfrm>
          <a:prstGeom prst="rect">
            <a:avLst/>
          </a:prstGeom>
        </p:spPr>
        <p:txBody>
          <a:bodyPr/>
          <a:lstStyle/>
          <a:p>
            <a:fld id="{B09C9A8C-A77F-467B-A387-CAD8744C5F2C}" type="slidenum">
              <a:rPr lang="ko-KR" altLang="en-US" smtClean="0">
                <a:latin typeface="+mj-lt"/>
              </a:rPr>
              <a:pPr/>
              <a:t>9</a:t>
            </a:fld>
            <a:endParaRPr lang="ko-KR" altLang="en-US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3861260"/>
            <a:ext cx="2131844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697" y="3848277"/>
            <a:ext cx="2131844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507" y="3854288"/>
            <a:ext cx="2246855" cy="19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791580" y="3356575"/>
            <a:ext cx="2131844" cy="405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altLang="ko-KR" sz="1400" b="1" dirty="0" smtClean="0">
                <a:latin typeface="Arial" pitchFamily="34" charset="0"/>
                <a:cs typeface="Arial" pitchFamily="34" charset="0"/>
              </a:rPr>
              <a:t>Уравнения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22300" y="3356575"/>
            <a:ext cx="2131844" cy="405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altLang="ko-KR" sz="1400" b="1" dirty="0" smtClean="0">
                <a:latin typeface="Arial" pitchFamily="34" charset="0"/>
                <a:cs typeface="Arial" pitchFamily="34" charset="0"/>
              </a:rPr>
              <a:t>Графичен редактор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47174" y="3356575"/>
            <a:ext cx="2246855" cy="405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altLang="ko-KR" sz="1400" b="1" dirty="0" smtClean="0">
                <a:latin typeface="Arial" pitchFamily="34" charset="0"/>
                <a:cs typeface="Arial" pitchFamily="34" charset="0"/>
              </a:rPr>
              <a:t>Редактор на диаграми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0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4735</TotalTime>
  <Words>526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테마</vt:lpstr>
      <vt:lpstr>Направи си сам е-обучение с LectureMAKER NS</vt:lpstr>
      <vt:lpstr>Какво е LectureMAKER NS?</vt:lpstr>
      <vt:lpstr>Повече за LectureMAKER NS…</vt:lpstr>
      <vt:lpstr>Кои са потребителите на LectureMAKER NS?</vt:lpstr>
      <vt:lpstr>Защо да използваме LectureMAKER NS?</vt:lpstr>
      <vt:lpstr>Защо да използваме LectureMAKER NS ?</vt:lpstr>
      <vt:lpstr>Защо да използваме LectureMAKER NS?</vt:lpstr>
      <vt:lpstr>Защо да използваме LectureMAKER NS?</vt:lpstr>
      <vt:lpstr>Защо да използваме LectureMAKER NS?</vt:lpstr>
      <vt:lpstr>Защо да използваме LectureMAKER NS?</vt:lpstr>
      <vt:lpstr>Защо да използваме LectureMAKER NS?</vt:lpstr>
      <vt:lpstr>Защо да използваме LectureMAKER NS?</vt:lpstr>
      <vt:lpstr>Защо да използваме LectureMAKER NS?</vt:lpstr>
      <vt:lpstr>За повече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largo</dc:creator>
  <cp:lastModifiedBy>Стоян</cp:lastModifiedBy>
  <cp:revision>404</cp:revision>
  <dcterms:created xsi:type="dcterms:W3CDTF">2008-03-11T13:45:51Z</dcterms:created>
  <dcterms:modified xsi:type="dcterms:W3CDTF">2014-07-27T19:34:11Z</dcterms:modified>
</cp:coreProperties>
</file>